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7" r:id="rId8"/>
    <p:sldId id="268" r:id="rId9"/>
    <p:sldId id="269" r:id="rId10"/>
    <p:sldId id="262" r:id="rId11"/>
    <p:sldId id="263" r:id="rId12"/>
    <p:sldId id="277" r:id="rId13"/>
    <p:sldId id="279" r:id="rId14"/>
    <p:sldId id="281" r:id="rId15"/>
    <p:sldId id="283" r:id="rId16"/>
    <p:sldId id="286" r:id="rId17"/>
    <p:sldId id="274" r:id="rId18"/>
    <p:sldId id="275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obuchonok.ru/" TargetMode="External"/><Relationship Id="rId2" Type="http://schemas.openxmlformats.org/officeDocument/2006/relationships/hyperlink" Target="http://yandex.ru/clck/jsredir?from=yandex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imnazia-uspeha.ru/nauchno_isled.html" TargetMode="External"/><Relationship Id="rId4" Type="http://schemas.openxmlformats.org/officeDocument/2006/relationships/hyperlink" Target="http://moschool3.edusite.ru/p37aa1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600199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22098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организации научно – исследовательской деятельности школьников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10200" y="4572000"/>
            <a:ext cx="3429000" cy="1477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Климик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Татьяна Дмитриевна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учитель математики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ГБОУ СОШ № 8 «ОЦ»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г. Новокуйбышевска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 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этап – проведение исследования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Постановка проблемы (выявление известного по данной теме, выявление противоречий и погружение в тему)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разной информации по данной проблематике из научно-популярной литературы и интернета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методов исследования и практическое овладение ими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Сбор материалов, сопоставление различных точек зрения по данной проблеме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 – итоговый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Оформление работы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и оформление приложений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тезисов (подготовка к выступлению)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презентации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Предварительное прослушивание выступления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Внесение корректировки в работе (после первого отборочного этапа)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в конференции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692696"/>
            <a:ext cx="6696744" cy="3744416"/>
          </a:xfrm>
        </p:spPr>
        <p:txBody>
          <a:bodyPr>
            <a:noAutofit/>
          </a:bodyPr>
          <a:lstStyle/>
          <a:p>
            <a:r>
              <a:rPr lang="ru-RU" sz="4400" dirty="0" smtClean="0"/>
              <a:t>Применение различных методов при решении уравнений и задач в целых числах.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5013176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7364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Проблема.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88840"/>
            <a:ext cx="7200800" cy="36038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наше время Диофантовы уравнения практически не изучаются в школьном курсе математики, поэтому данная тема является для учащихся довольно неизученной. А это, действительно, становится проблемой, т.к. задачи на решение уравнений в целых числах довольно часто фигурируют в заданиях Единого Государственного Экзамена.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0393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416824" cy="1202485"/>
          </a:xfrm>
        </p:spPr>
        <p:txBody>
          <a:bodyPr>
            <a:normAutofit fontScale="90000"/>
          </a:bodyPr>
          <a:lstStyle/>
          <a:p>
            <a:r>
              <a:rPr lang="ru-RU" sz="6700" dirty="0"/>
              <a:t>Цель исследования.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88840"/>
            <a:ext cx="7200800" cy="36038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теоретических вопросов,  связанных с решением уравнений в целых числах.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75112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sz="5300" dirty="0"/>
              <a:t>Задачи.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44824"/>
            <a:ext cx="7344816" cy="432047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Изучить </a:t>
            </a:r>
            <a:r>
              <a:rPr lang="ru-RU" sz="3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теоретическую литературу по теме «Диофантовы уравнения».</a:t>
            </a:r>
            <a:endParaRPr lang="ru-RU" sz="2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Изучить различные методы  решения Диофантовых уравнений.</a:t>
            </a:r>
            <a:endParaRPr lang="ru-RU" sz="2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Научиться решать некоторые задания С6 из ЕГЭ. </a:t>
            </a:r>
            <a:endParaRPr lang="ru-RU" sz="2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Научить учеников 10-11 классов  ГБОУ СОШ №8 «ОЦ» способам решения уравнений в целых числах.</a:t>
            </a:r>
            <a:endParaRPr lang="ru-RU" sz="2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Подготовить памятку по решению </a:t>
            </a:r>
            <a:r>
              <a:rPr lang="ru-RU" sz="34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д.у</a:t>
            </a:r>
            <a:r>
              <a:rPr lang="ru-RU" sz="3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для учеников моего класса.</a:t>
            </a:r>
            <a:endParaRPr lang="ru-RU" sz="2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4284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Методы решения </a:t>
            </a:r>
            <a:r>
              <a:rPr lang="ru-RU" sz="3200" dirty="0"/>
              <a:t>Диофантовых </a:t>
            </a:r>
            <a:r>
              <a:rPr lang="ru-RU" sz="3200" dirty="0" smtClean="0"/>
              <a:t>уравнений: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32856"/>
            <a:ext cx="7344816" cy="4032448"/>
          </a:xfrm>
        </p:spPr>
        <p:txBody>
          <a:bodyPr>
            <a:normAutofit fontScale="925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перебора вариантов;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алгоритма Евклида;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 в виде непрерывных (цепных) дробей;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разложения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множители;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3166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Надо готовить себя к тому, что знание важно не только усваивать, но и преумножать, творческий перерабатывать, использовать его практически. Вот почему важно приобщать учащихся к научно - исследовательской деятельности уже в школе.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Используемая литература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u="sng" dirty="0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</a:t>
            </a:r>
            <a:r>
              <a:rPr lang="en-US" u="sng" dirty="0" err="1" smtClean="0">
                <a:hlinkClick r:id="rId2"/>
              </a:rPr>
              <a:t>yandex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r>
              <a:rPr lang="ru-RU" u="sng" dirty="0" smtClean="0">
                <a:hlinkClick r:id="rId2"/>
              </a:rPr>
              <a:t>/</a:t>
            </a:r>
            <a:r>
              <a:rPr lang="en-US" u="sng" dirty="0" err="1" smtClean="0">
                <a:hlinkClick r:id="rId2"/>
              </a:rPr>
              <a:t>clck</a:t>
            </a:r>
            <a:r>
              <a:rPr lang="ru-RU" u="sng" dirty="0" smtClean="0">
                <a:hlinkClick r:id="rId2"/>
              </a:rPr>
              <a:t>/</a:t>
            </a:r>
            <a:r>
              <a:rPr lang="en-US" u="sng" dirty="0" err="1" smtClean="0">
                <a:hlinkClick r:id="rId2"/>
              </a:rPr>
              <a:t>jsredir</a:t>
            </a:r>
            <a:r>
              <a:rPr lang="ru-RU" u="sng" dirty="0" smtClean="0">
                <a:hlinkClick r:id="rId2"/>
              </a:rPr>
              <a:t>?</a:t>
            </a:r>
            <a:r>
              <a:rPr lang="en-US" u="sng" dirty="0" smtClean="0">
                <a:hlinkClick r:id="rId2"/>
              </a:rPr>
              <a:t>from</a:t>
            </a:r>
            <a:r>
              <a:rPr lang="ru-RU" u="sng" dirty="0" smtClean="0">
                <a:hlinkClick r:id="rId2"/>
              </a:rPr>
              <a:t>=</a:t>
            </a:r>
            <a:r>
              <a:rPr lang="en-US" u="sng" dirty="0" err="1" smtClean="0">
                <a:hlinkClick r:id="rId2"/>
              </a:rPr>
              <a:t>yandex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endParaRPr lang="ru-RU" dirty="0" smtClean="0"/>
          </a:p>
          <a:p>
            <a:pPr lvl="0"/>
            <a:r>
              <a:rPr lang="ru-RU" dirty="0" smtClean="0"/>
              <a:t> </a:t>
            </a:r>
            <a:r>
              <a:rPr lang="en-US" dirty="0" smtClean="0"/>
              <a:t>2http://nsportal.ru/blog/</a:t>
            </a:r>
            <a:r>
              <a:rPr lang="en-US" dirty="0" err="1" smtClean="0"/>
              <a:t>shkola</a:t>
            </a:r>
            <a:r>
              <a:rPr lang="en-US" dirty="0" smtClean="0"/>
              <a:t>/</a:t>
            </a:r>
            <a:r>
              <a:rPr lang="en-US" dirty="0" err="1" smtClean="0"/>
              <a:t>obshcheshkolnaya-tematika</a:t>
            </a:r>
            <a:r>
              <a:rPr lang="en-US" dirty="0" smtClean="0"/>
              <a:t>/</a:t>
            </a:r>
            <a:r>
              <a:rPr lang="en-US" dirty="0" err="1" smtClean="0"/>
              <a:t>nauchno-issledovatelskaya</a:t>
            </a:r>
            <a:r>
              <a:rPr lang="en-US" dirty="0" smtClean="0"/>
              <a:t>-   </a:t>
            </a:r>
            <a:r>
              <a:rPr lang="en-US" dirty="0" err="1" smtClean="0"/>
              <a:t>rabota-uchashchikhsya</a:t>
            </a:r>
            <a:endParaRPr lang="ru-RU" dirty="0" smtClean="0"/>
          </a:p>
          <a:p>
            <a:pPr lvl="0"/>
            <a:r>
              <a:rPr lang="en-US" u="sng" dirty="0" smtClean="0">
                <a:hlinkClick r:id="rId3"/>
              </a:rPr>
              <a:t>http://obuchonok.ru/</a:t>
            </a:r>
            <a:endParaRPr lang="ru-RU" dirty="0" smtClean="0"/>
          </a:p>
          <a:p>
            <a:pPr lvl="0"/>
            <a:r>
              <a:rPr lang="en-US" u="sng" dirty="0" smtClean="0">
                <a:hlinkClick r:id="rId4"/>
              </a:rPr>
              <a:t>http://moschool3.edusite.ru/p37aa1.html</a:t>
            </a:r>
            <a:endParaRPr lang="ru-RU" dirty="0" smtClean="0"/>
          </a:p>
          <a:p>
            <a:pPr lvl="0"/>
            <a:r>
              <a:rPr lang="en-US" u="sng" dirty="0" smtClean="0">
                <a:hlinkClick r:id="rId5"/>
              </a:rPr>
              <a:t>http://www.gimnazia-uspeha.ru/nauchno_isled.html</a:t>
            </a:r>
            <a:endParaRPr lang="ru-RU" dirty="0" smtClean="0"/>
          </a:p>
          <a:p>
            <a:pPr lvl="0"/>
            <a:r>
              <a:rPr lang="en-US" dirty="0" smtClean="0"/>
              <a:t>http://nsportal.ru/blog/obshcheobrazovatelnaya-tematika/all/issledovatelskaya-deyatelnost-uchashchihsya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Повышение мотивации и эффективность учебной деятельности достигается через включение учащихся в исследовательскую и проектную деятельность, которая имеет следующие особенности: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и задачи этих видов деятельности определяются   для учащихся  как их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личностными мотивами, так и социальными.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Исследовательская и проектная деятельность должны быть организованы таким образом, чтобы учащиеся сами смогли реализовать свои потребности в общении и со значимыми группами одноклассников и учителей.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исследовательских и проектных работ обеспечивает сочетание различных видов познавательной деятельности.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Общая характеристика исследовательской и проектной деятельности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Данный вид деятельности  отличается наличием практически значимых целей и задач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исследовательской и проектной деятельности включает в себя несколько  элементов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вовлечения учащихся в исследовательскую деятельность значимы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Компоненты исследовательской и проектной деятельности.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Постановка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проблемы (создание проблемной ситуации) </a:t>
            </a:r>
          </a:p>
          <a:p>
            <a:pPr lvl="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Умение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видеть проблему (возникновение трудности в решении проблемы при отсутствии необходимых знаний и средств)</a:t>
            </a:r>
          </a:p>
          <a:p>
            <a:pPr lvl="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Умение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ставить вопросы</a:t>
            </a:r>
          </a:p>
          <a:p>
            <a:pPr lvl="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выдвигать гипотезу (формулирование возможного варианта решения проблемы)</a:t>
            </a:r>
          </a:p>
          <a:p>
            <a:pPr lvl="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работать с текстом</a:t>
            </a:r>
          </a:p>
          <a:p>
            <a:pPr lvl="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работать с метафорами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связи)</a:t>
            </a:r>
          </a:p>
          <a:p>
            <a:pPr lvl="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давать определение понятий</a:t>
            </a:r>
          </a:p>
          <a:p>
            <a:pPr lvl="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навыки проведения экспериментов</a:t>
            </a:r>
          </a:p>
          <a:p>
            <a:pPr lvl="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классифицировать</a:t>
            </a:r>
          </a:p>
          <a:p>
            <a:pPr lvl="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результата исследования и его продукта с целью проверки гипотезы (обязательно должно быть обсуждение)</a:t>
            </a:r>
          </a:p>
          <a:p>
            <a:pPr lvl="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полученных результатов (должна присутствовать практическая значимость)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Этапы исследовательской деятельности.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этап – подготовительный.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Планирование работы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темы исследования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Обоснование актуальности темы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Постановка цели и задач работы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Выделение объекта и предмета исследования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Выдвижение гипотезы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методов исследования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календарного плана работы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 организации исследовательской деятельности важно помнить, что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выдвигаемые цели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зависят от возраста детей.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5-7 классы: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Совершенствовать умения и навыки элементарного анализа, учит проникать в сущность явлений, при анализе различий учебной информации, целенаправленно формировать умения и навыки работы с различными источниками информации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8-9 классы: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Целенаправленное формирование всех компонентов исследовательской культуры школьников, в том числе начать формировать специальные исследовательские умения и навыки.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9-11 классы: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 у  учащихся мотивации достижения в обучении через исследовательскую деятельность   школьников, помочь увидеть им значимость образовательного результата, обеспечить отслеживание индивидуального прогресса, продемонстрировать его  способность практически применять приобретенные знания и умения, содействовать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персонализации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образования школьников, закладывать дополнительные предпосылки и возможности  для успешной социализации.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</TotalTime>
  <Words>705</Words>
  <Application>Microsoft Office PowerPoint</Application>
  <PresentationFormat>Экран (4:3)</PresentationFormat>
  <Paragraphs>84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   </vt:lpstr>
      <vt:lpstr>Повышение мотивации и эффективность учебной деятельности достигается через включение учащихся в исследовательскую и проектную деятельность, которая имеет следующие особенности:</vt:lpstr>
      <vt:lpstr>Общая характеристика исследовательской и проектной деятельности</vt:lpstr>
      <vt:lpstr>Компоненты исследовательской и проектной деятельности.</vt:lpstr>
      <vt:lpstr>Этапы исследовательской деятельности.</vt:lpstr>
      <vt:lpstr>Слайд 6</vt:lpstr>
      <vt:lpstr>5-7 классы: </vt:lpstr>
      <vt:lpstr>8-9 классы: </vt:lpstr>
      <vt:lpstr>9-11 классы: </vt:lpstr>
      <vt:lpstr> II этап – проведение исследования</vt:lpstr>
      <vt:lpstr> III этап – итоговый</vt:lpstr>
      <vt:lpstr>Применение различных методов при решении уравнений и задач в целых числах.</vt:lpstr>
      <vt:lpstr>Проблема.</vt:lpstr>
      <vt:lpstr>Цель исследования.  </vt:lpstr>
      <vt:lpstr>Задачи. </vt:lpstr>
      <vt:lpstr>Методы решения Диофантовых уравнений: </vt:lpstr>
      <vt:lpstr>Вывод</vt:lpstr>
      <vt:lpstr>Используемая литература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Одиннадцатая  территориальная научно-практическая конференция «Реализация новых образовательных стандартов как механизм инновационного развития образовательного учреждения и   профессионального развития педагога » – исследовательской деятельности школьников»     </dc:title>
  <cp:lastModifiedBy>медиатека</cp:lastModifiedBy>
  <cp:revision>12</cp:revision>
  <dcterms:modified xsi:type="dcterms:W3CDTF">2015-01-21T04:27:13Z</dcterms:modified>
</cp:coreProperties>
</file>